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6"/>
  </p:notesMasterIdLst>
  <p:sldIdLst>
    <p:sldId id="260" r:id="rId5"/>
  </p:sldIdLst>
  <p:sldSz cx="18288000" cy="10287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Open Sans" panose="020B0606030504020204" pitchFamily="34" charset="0"/>
      <p:regular r:id="rId11"/>
      <p:bold r:id="rId12"/>
      <p:italic r:id="rId13"/>
      <p:boldItalic r:id="rId14"/>
    </p:embeddedFont>
    <p:embeddedFont>
      <p:font typeface="Open Sans Bold" panose="020B0806030504020204" charset="0"/>
      <p:regular r:id="rId15"/>
      <p:bold r:id="rId16"/>
      <p:italic r:id="rId17"/>
      <p:boldItalic r:id="rId18"/>
    </p:embeddedFont>
    <p:embeddedFont>
      <p:font typeface="Ubuntu Bold" panose="020B060402020202020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6" autoAdjust="0"/>
    <p:restoredTop sz="94650" autoAdjust="0"/>
  </p:normalViewPr>
  <p:slideViewPr>
    <p:cSldViewPr>
      <p:cViewPr varScale="1">
        <p:scale>
          <a:sx n="72" d="100"/>
          <a:sy n="72" d="100"/>
        </p:scale>
        <p:origin x="8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15.fntdata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23" Type="http://schemas.openxmlformats.org/officeDocument/2006/relationships/presProps" Target="presProps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font" Target="fonts/font16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Ásgerður Kjartansdóttir" userId="3fd4e9fb-2387-458c-b905-248a99bb71bb" providerId="ADAL" clId="{1C7BBEDD-C96A-4F64-A810-6029F1803191}"/>
    <pc:docChg chg="undo redo custSel delSld modSld">
      <pc:chgData name="Ásgerður Kjartansdóttir" userId="3fd4e9fb-2387-458c-b905-248a99bb71bb" providerId="ADAL" clId="{1C7BBEDD-C96A-4F64-A810-6029F1803191}" dt="2025-02-19T13:19:43.031" v="41" actId="1076"/>
      <pc:docMkLst>
        <pc:docMk/>
      </pc:docMkLst>
      <pc:sldChg chg="del">
        <pc:chgData name="Ásgerður Kjartansdóttir" userId="3fd4e9fb-2387-458c-b905-248a99bb71bb" providerId="ADAL" clId="{1C7BBEDD-C96A-4F64-A810-6029F1803191}" dt="2025-02-19T13:19:31.925" v="38" actId="47"/>
        <pc:sldMkLst>
          <pc:docMk/>
          <pc:sldMk cId="0" sldId="256"/>
        </pc:sldMkLst>
      </pc:sldChg>
      <pc:sldChg chg="modSp del mod">
        <pc:chgData name="Ásgerður Kjartansdóttir" userId="3fd4e9fb-2387-458c-b905-248a99bb71bb" providerId="ADAL" clId="{1C7BBEDD-C96A-4F64-A810-6029F1803191}" dt="2025-02-19T13:19:32.849" v="39" actId="47"/>
        <pc:sldMkLst>
          <pc:docMk/>
          <pc:sldMk cId="0" sldId="257"/>
        </pc:sldMkLst>
        <pc:spChg chg="mod">
          <ac:chgData name="Ásgerður Kjartansdóttir" userId="3fd4e9fb-2387-458c-b905-248a99bb71bb" providerId="ADAL" clId="{1C7BBEDD-C96A-4F64-A810-6029F1803191}" dt="2025-02-19T13:18:11.114" v="31" actId="120"/>
          <ac:spMkLst>
            <pc:docMk/>
            <pc:sldMk cId="0" sldId="257"/>
            <ac:spMk id="7" creationId="{00000000-0000-0000-0000-000000000000}"/>
          </ac:spMkLst>
        </pc:spChg>
        <pc:spChg chg="mod">
          <ac:chgData name="Ásgerður Kjartansdóttir" userId="3fd4e9fb-2387-458c-b905-248a99bb71bb" providerId="ADAL" clId="{1C7BBEDD-C96A-4F64-A810-6029F1803191}" dt="2025-02-19T13:18:14.067" v="32" actId="120"/>
          <ac:spMkLst>
            <pc:docMk/>
            <pc:sldMk cId="0" sldId="257"/>
            <ac:spMk id="9" creationId="{00000000-0000-0000-0000-000000000000}"/>
          </ac:spMkLst>
        </pc:spChg>
        <pc:spChg chg="mod">
          <ac:chgData name="Ásgerður Kjartansdóttir" userId="3fd4e9fb-2387-458c-b905-248a99bb71bb" providerId="ADAL" clId="{1C7BBEDD-C96A-4F64-A810-6029F1803191}" dt="2025-02-19T13:18:40.270" v="37"/>
          <ac:spMkLst>
            <pc:docMk/>
            <pc:sldMk cId="0" sldId="257"/>
            <ac:spMk id="10" creationId="{00000000-0000-0000-0000-000000000000}"/>
          </ac:spMkLst>
        </pc:spChg>
      </pc:sldChg>
      <pc:sldChg chg="del">
        <pc:chgData name="Ásgerður Kjartansdóttir" userId="3fd4e9fb-2387-458c-b905-248a99bb71bb" providerId="ADAL" clId="{1C7BBEDD-C96A-4F64-A810-6029F1803191}" dt="2025-02-19T13:16:10.200" v="27" actId="47"/>
        <pc:sldMkLst>
          <pc:docMk/>
          <pc:sldMk cId="0" sldId="259"/>
        </pc:sldMkLst>
      </pc:sldChg>
      <pc:sldChg chg="modSp mod">
        <pc:chgData name="Ásgerður Kjartansdóttir" userId="3fd4e9fb-2387-458c-b905-248a99bb71bb" providerId="ADAL" clId="{1C7BBEDD-C96A-4F64-A810-6029F1803191}" dt="2025-02-19T13:19:43.031" v="41" actId="1076"/>
        <pc:sldMkLst>
          <pc:docMk/>
          <pc:sldMk cId="3658213619" sldId="260"/>
        </pc:sldMkLst>
        <pc:spChg chg="mod">
          <ac:chgData name="Ásgerður Kjartansdóttir" userId="3fd4e9fb-2387-458c-b905-248a99bb71bb" providerId="ADAL" clId="{1C7BBEDD-C96A-4F64-A810-6029F1803191}" dt="2025-02-19T13:19:43.031" v="41" actId="1076"/>
          <ac:spMkLst>
            <pc:docMk/>
            <pc:sldMk cId="3658213619" sldId="260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6BE9E-B997-47AB-96E6-1129993BF2B8}" type="datetimeFigureOut">
              <a:rPr lang="LID4096" smtClean="0"/>
              <a:t>02/19/2025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59F5E-D537-4101-A110-07AF2B6614B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93334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48753" y="947325"/>
            <a:ext cx="11672454" cy="58990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l">
              <a:lnSpc>
                <a:spcPts val="4625"/>
              </a:lnSpc>
            </a:pPr>
            <a:r>
              <a:rPr lang="en-US" sz="4000" b="1" spc="-161" dirty="0">
                <a:solidFill>
                  <a:srgbClr val="00538C"/>
                </a:solidFill>
                <a:latin typeface="Ubuntu Bold"/>
                <a:ea typeface="Ubuntu Bold"/>
                <a:cs typeface="Ubuntu Bold"/>
                <a:sym typeface="Ubuntu Bold"/>
              </a:rPr>
              <a:t>Country: Lorem ipsum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8753" y="2806781"/>
            <a:ext cx="16183914" cy="3583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46908" lvl="1" indent="-223454" algn="just">
              <a:lnSpc>
                <a:spcPts val="289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8753" y="2141699"/>
            <a:ext cx="8032985" cy="44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4"/>
              </a:lnSpc>
            </a:pPr>
            <a:r>
              <a:rPr lang="en-US" sz="2641" b="1" spc="2" dirty="0">
                <a:solidFill>
                  <a:srgbClr val="023349"/>
                </a:solidFill>
                <a:latin typeface="Ubuntu Bold"/>
                <a:ea typeface="Ubuntu Bold"/>
                <a:cs typeface="Ubuntu Bold"/>
                <a:sym typeface="Ubuntu Bold"/>
              </a:rPr>
              <a:t>Key Insights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8753" y="3549024"/>
            <a:ext cx="16110185" cy="3954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34"/>
              </a:lnSpc>
            </a:pPr>
            <a:r>
              <a:rPr lang="en-US" sz="2641" b="1" spc="2" dirty="0">
                <a:solidFill>
                  <a:srgbClr val="023349"/>
                </a:solidFill>
                <a:latin typeface="Ubuntu Bold"/>
                <a:ea typeface="Ubuntu Bold"/>
                <a:cs typeface="Ubuntu Bold"/>
                <a:sym typeface="Ubuntu Bold"/>
              </a:rPr>
              <a:t>Three Commitments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48754" y="4184946"/>
            <a:ext cx="16188490" cy="1474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46908" lvl="1" indent="-223454">
              <a:lnSpc>
                <a:spcPts val="289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</a:t>
            </a:r>
          </a:p>
          <a:p>
            <a:pPr marL="446908" lvl="1" indent="-223454">
              <a:lnSpc>
                <a:spcPts val="289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</a:t>
            </a:r>
          </a:p>
          <a:p>
            <a:pPr marL="446908" lvl="1" indent="-223454">
              <a:lnSpc>
                <a:spcPts val="289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</a:t>
            </a:r>
          </a:p>
          <a:p>
            <a:pPr algn="just">
              <a:lnSpc>
                <a:spcPts val="2897"/>
              </a:lnSpc>
            </a:pPr>
            <a:endParaRPr lang="en-US" sz="24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15C4AEA6-7F3E-9059-6B0E-6E601915BC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468541" y="834883"/>
            <a:ext cx="2770706" cy="814788"/>
          </a:xfrm>
          <a:custGeom>
            <a:avLst/>
            <a:gdLst/>
            <a:ahLst/>
            <a:cxnLst/>
            <a:rect l="l" t="t" r="r" b="b"/>
            <a:pathLst>
              <a:path w="2770706" h="814788">
                <a:moveTo>
                  <a:pt x="0" y="0"/>
                </a:moveTo>
                <a:lnTo>
                  <a:pt x="2770706" y="0"/>
                </a:lnTo>
                <a:lnTo>
                  <a:pt x="2770706" y="814788"/>
                </a:lnTo>
                <a:lnTo>
                  <a:pt x="0" y="8147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36582136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 t="-2298" b="-8590"/>
          </a:stretch>
        </a:blipFill>
      </a:spPr>
      <a:bodyPr/>
      <a:lstStyle>
        <a:defPPr algn="l">
          <a:defRPr dirty="0"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615231451DAA4DA3182CC7CA786526" ma:contentTypeVersion="14" ma:contentTypeDescription="Create a new document." ma:contentTypeScope="" ma:versionID="16667de4969ace119cea3ada42055d83">
  <xsd:schema xmlns:xsd="http://www.w3.org/2001/XMLSchema" xmlns:xs="http://www.w3.org/2001/XMLSchema" xmlns:p="http://schemas.microsoft.com/office/2006/metadata/properties" xmlns:ns2="b2b27407-8cc1-41f9-b76b-fd1704f3aa5f" xmlns:ns3="da93d121-5b98-4456-b90d-99ed7466f436" targetNamespace="http://schemas.microsoft.com/office/2006/metadata/properties" ma:root="true" ma:fieldsID="df0517e749d193e291353535d68da90a" ns2:_="" ns3:_="">
    <xsd:import namespace="b2b27407-8cc1-41f9-b76b-fd1704f3aa5f"/>
    <xsd:import namespace="da93d121-5b98-4456-b90d-99ed7466f4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b27407-8cc1-41f9-b76b-fd1704f3aa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91cd932-cc98-4095-8bcb-5b6fb66ada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93d121-5b98-4456-b90d-99ed7466f4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d4d9bbb-a4f4-41ab-8991-1a62759da2ca}" ma:internalName="TaxCatchAll" ma:showField="CatchAllData" ma:web="da93d121-5b98-4456-b90d-99ed7466f4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a93d121-5b98-4456-b90d-99ed7466f436" xsi:nil="true"/>
    <lcf76f155ced4ddcb4097134ff3c332f xmlns="b2b27407-8cc1-41f9-b76b-fd1704f3aa5f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C531EB9-C2A7-485E-9A9F-0FE0467C59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b27407-8cc1-41f9-b76b-fd1704f3aa5f"/>
    <ds:schemaRef ds:uri="da93d121-5b98-4456-b90d-99ed7466f4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508205-75A6-490B-A15E-04A2805F8005}">
  <ds:schemaRefs>
    <ds:schemaRef ds:uri="http://schemas.microsoft.com/office/2006/metadata/properties"/>
    <ds:schemaRef ds:uri="http://schemas.microsoft.com/office/infopath/2007/PartnerControls"/>
    <ds:schemaRef ds:uri="da93d121-5b98-4456-b90d-99ed7466f436"/>
    <ds:schemaRef ds:uri="b2b27407-8cc1-41f9-b76b-fd1704f3aa5f"/>
  </ds:schemaRefs>
</ds:datastoreItem>
</file>

<file path=customXml/itemProps3.xml><?xml version="1.0" encoding="utf-8"?>
<ds:datastoreItem xmlns:ds="http://schemas.openxmlformats.org/officeDocument/2006/customXml" ds:itemID="{F98AF513-0DC9-4AAE-ABCB-16C81282935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16</Words>
  <Application>Microsoft Office PowerPoint</Application>
  <PresentationFormat>Sérstillt</PresentationFormat>
  <Paragraphs>7</Paragraphs>
  <Slides>1</Slides>
  <Notes>0</Notes>
  <HiddenSlides>0</HiddenSlides>
  <MMClips>0</MMClips>
  <ScaleCrop>false</ScaleCrop>
  <HeadingPairs>
    <vt:vector size="6" baseType="variant">
      <vt:variant>
        <vt:lpstr>Notaðar leturgerðir</vt:lpstr>
      </vt:variant>
      <vt:variant>
        <vt:i4>5</vt:i4>
      </vt:variant>
      <vt:variant>
        <vt:lpstr>Þema</vt:lpstr>
      </vt:variant>
      <vt:variant>
        <vt:i4>1</vt:i4>
      </vt:variant>
      <vt:variant>
        <vt:lpstr>Skyggnutitlar</vt:lpstr>
      </vt:variant>
      <vt:variant>
        <vt:i4>1</vt:i4>
      </vt:variant>
    </vt:vector>
  </HeadingPairs>
  <TitlesOfParts>
    <vt:vector size="7" baseType="lpstr">
      <vt:lpstr>Open Sans Bold</vt:lpstr>
      <vt:lpstr>Ubuntu Bold</vt:lpstr>
      <vt:lpstr>Arial</vt:lpstr>
      <vt:lpstr>Calibri</vt:lpstr>
      <vt:lpstr>Open Sans</vt:lpstr>
      <vt:lpstr>Office Theme</vt:lpstr>
      <vt:lpstr>PowerPoint-kynning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ISTP Key takeaways</dc:title>
  <dc:creator>Ásgerður Kjartansdóttir</dc:creator>
  <cp:lastModifiedBy>Ásgerður Kjartansdóttir</cp:lastModifiedBy>
  <cp:revision>5</cp:revision>
  <dcterms:created xsi:type="dcterms:W3CDTF">2006-08-16T00:00:00Z</dcterms:created>
  <dcterms:modified xsi:type="dcterms:W3CDTF">2025-02-19T13:19:53Z</dcterms:modified>
  <dc:identifier>DAGey7uOOvo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0x01010016615231451DAA4DA3182CC7CA786526</vt:lpwstr>
  </property>
  <property fmtid="{D5CDD505-2E9C-101B-9397-08002B2CF9AE}" pid="3" name="MediaServiceImageTags">
    <vt:lpwstr/>
  </property>
</Properties>
</file>